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6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8C78-9ABF-476F-94CB-E08B64CA7A8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3A3CA-F2EA-459C-B6DD-2C897FE1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-10886" y="0"/>
            <a:chExt cx="9154886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86" y="0"/>
              <a:ext cx="9154886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14600"/>
              <a:ext cx="9144000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 descr="20161118_202433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BANGLA\picture\gon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96200" cy="4038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5181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AwZµvšÍ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cvnv‡oi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ej‡Zb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nanda\Desktop\a\kingbodontir\Ti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"/>
            <a:ext cx="4267200" cy="2286000"/>
          </a:xfrm>
          <a:prstGeom prst="rect">
            <a:avLst/>
          </a:prstGeom>
          <a:noFill/>
        </p:spPr>
      </p:pic>
      <p:pic>
        <p:nvPicPr>
          <p:cNvPr id="22531" name="Picture 3" descr="C:\Users\ananda\Desktop\a\kingbodontir\Male-L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426720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5257801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AiY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k¦vc‡`i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ej‡Zb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jivon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81000" y="304800"/>
            <a:ext cx="3962400" cy="4800599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304800"/>
            <a:ext cx="4270375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4270375" cy="236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BANGLA\Pictures\Download Picture College\jibon bondona\0@@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57912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6102982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Kwl©Z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Rwgi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cÖwZwU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km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`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vbv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KweZv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399"/>
            <a:ext cx="17430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913334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eûwbe©vPwb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cÖkœ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1.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Kwei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c~e©cyiæ‡li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KiZ‡j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wK‡mi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mŠif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wQj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K. i³Revi	L.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cwjgvwUi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M.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km¨`vbvi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N.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k¦vc‡`i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2.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ÒAvwg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wKse`wšÍi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K_v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ejwQÓ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ej‡Z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Kx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evSv‡Z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P‡q‡Qb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evOvwji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nvRvi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eQ‡ii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BwZnvm-HwZn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¨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	ii.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evOvwji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my`xN©Kv‡ji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kvlY-eÂbvi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BwZK_v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	iii.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Ab¨vq-AZ¨vPv‡ii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weiæ‡দ্ধ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evOvwji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kvk¦Z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cÖwZev`x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mËv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wb‡Pi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KvbwU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mwVK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K.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L.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iii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M.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I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iii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, ii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iii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304800"/>
            <a:ext cx="8611849" cy="3063324"/>
            <a:chOff x="1" y="0"/>
            <a:chExt cx="2151529" cy="1723943"/>
          </a:xfrm>
        </p:grpSpPr>
        <p:pic>
          <p:nvPicPr>
            <p:cNvPr id="5" name="Picture 2" descr="F:\VEDIOS 2012;after I C T TRAINING\IMAGES\FUN\tn_1015667414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2151529" cy="152399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6" name="Rectangle 5"/>
            <p:cNvSpPr/>
            <p:nvPr/>
          </p:nvSpPr>
          <p:spPr>
            <a:xfrm>
              <a:off x="361710" y="1200723"/>
              <a:ext cx="1447800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 flipH="1">
            <a:off x="2133600" y="46482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wc‡V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i³Revi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ÿZ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3886200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UxKv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লিখ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562600"/>
            <a:ext cx="563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Kwl©Z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Rwgi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cÖwZwU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km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vbv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KweZv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lang="en-US" sz="36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BANGLA\Pictures\Download Picture College\FLOWERS\flo108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47244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638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শচীন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টৈণ্ডুলকার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638800"/>
            <a:ext cx="320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লতা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মুঙ্গেস্কর</a:t>
            </a:r>
            <a:endParaRPr lang="en-US" sz="3200" b="1" dirty="0"/>
          </a:p>
        </p:txBody>
      </p:sp>
      <p:pic>
        <p:nvPicPr>
          <p:cNvPr id="1026" name="Picture 2" descr="J:\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038600" cy="4953000"/>
          </a:xfrm>
          <a:prstGeom prst="rect">
            <a:avLst/>
          </a:prstGeom>
          <a:noFill/>
        </p:spPr>
      </p:pic>
      <p:pic>
        <p:nvPicPr>
          <p:cNvPr id="1027" name="Picture 3" descr="J:\Lata Mangeshk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191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75260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RinkiyMJ" pitchFamily="2" charset="0"/>
              </a:rPr>
              <a:t>Avwg</a:t>
            </a:r>
            <a:r>
              <a:rPr lang="en-US" sz="6000" b="1" dirty="0">
                <a:latin typeface="RinkiyMJ" pitchFamily="2" charset="0"/>
              </a:rPr>
              <a:t> </a:t>
            </a:r>
            <a:r>
              <a:rPr lang="en-US" sz="6000" b="1" dirty="0" err="1">
                <a:latin typeface="RinkiyMJ" pitchFamily="2" charset="0"/>
              </a:rPr>
              <a:t>wKse`wšÍi</a:t>
            </a:r>
            <a:r>
              <a:rPr lang="en-US" sz="6000" b="1" dirty="0">
                <a:latin typeface="RinkiyMJ" pitchFamily="2" charset="0"/>
              </a:rPr>
              <a:t> </a:t>
            </a:r>
            <a:r>
              <a:rPr lang="en-US" sz="6000" b="1" dirty="0" err="1">
                <a:latin typeface="RinkiyMJ" pitchFamily="2" charset="0"/>
              </a:rPr>
              <a:t>K_v</a:t>
            </a:r>
            <a:r>
              <a:rPr lang="en-US" sz="6000" b="1" dirty="0">
                <a:latin typeface="RinkiyMJ" pitchFamily="2" charset="0"/>
              </a:rPr>
              <a:t> </a:t>
            </a:r>
            <a:r>
              <a:rPr lang="en-US" sz="6000" b="1" dirty="0" err="1">
                <a:latin typeface="RinkiyMJ" pitchFamily="2" charset="0"/>
              </a:rPr>
              <a:t>ejwQ</a:t>
            </a:r>
            <a:endParaRPr lang="en-US" sz="6000" dirty="0">
              <a:latin typeface="RinkiyMJ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572000" y="2895600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Avey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Rvdi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Ievq`yj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73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781800" y="304800"/>
            <a:ext cx="19050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SutonnyMJ" pitchFamily="2" charset="0"/>
              </a:rPr>
              <a:t>২/১</a:t>
            </a:r>
            <a:endParaRPr lang="en-US" sz="4800" b="1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33400"/>
            <a:ext cx="426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wkLbdj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579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 smtClean="0">
              <a:solidFill>
                <a:schemeClr val="bg1"/>
              </a:solidFill>
              <a:latin typeface="SutonnyMJ" pitchFamily="2" charset="0"/>
            </a:endParaRPr>
          </a:p>
          <a:p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Kwei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cwiPq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ej‡Z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cvi‡e</a:t>
            </a:r>
            <a:endParaRPr lang="en-US" sz="44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505200"/>
            <a:ext cx="6096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 </a:t>
            </a:r>
            <a:endParaRPr lang="en-US" sz="3200" dirty="0" smtClean="0">
              <a:latin typeface="SutonnyMJ" pitchFamily="2" charset="0"/>
            </a:endParaRPr>
          </a:p>
          <a:p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KweZvwU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Ave„wË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Ki‡Z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</a:rPr>
              <a:t>cvi‡e</a:t>
            </a:r>
            <a:endParaRPr lang="en-US" sz="44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209800"/>
            <a:ext cx="7848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SutonnyMJ" pitchFamily="2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¸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</a:rPr>
              <a:t>iæZ¡c~Y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©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</a:rPr>
              <a:t>kãmg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~‡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</a:rPr>
              <a:t>ni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 A_©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</a:rPr>
              <a:t>ej‡Z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</a:rPr>
              <a:t>cvi‡e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nanda\Desktop\a\kingbodontir\Baris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029200" cy="6454795"/>
          </a:xfrm>
          <a:prstGeom prst="rect">
            <a:avLst/>
          </a:prstGeom>
          <a:noFill/>
        </p:spPr>
      </p:pic>
      <p:pic>
        <p:nvPicPr>
          <p:cNvPr id="15363" name="Picture 3" descr="C:\Users\ananda\Desktop\a\kingbodontir\cms.somewhereinblog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2743200" cy="32099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52400"/>
            <a:ext cx="289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Avey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Rvdi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Ievq`yjøvn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ewikvj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eveyMÄ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AšÍM©Z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e‡niPi-ÿz`ªKvwV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MÖv‡g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1934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wLªóv‡ãi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8B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deªæqvwi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Rb¥MÖZY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 rot="16200000">
            <a:off x="6437418" y="2594402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2001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wLªóv‡ãi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19G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©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wZwb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g„Zz¨eiY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K‡ib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3062E-6 C -0.03438 -0.1154 -0.06875 -0.23057 -0.00625 -0.31151 C 0.05625 -0.39246 0.30816 -0.48126 0.37535 -0.48566 C 0.44253 -0.49005 0.39323 -0.36262 0.39687 -0.33811 " pathEditMode="relative" ptsTypes="aaaA">
                                      <p:cBhvr>
                                        <p:cTn id="1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221-ekushe2-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191000" cy="5029200"/>
          </a:xfrm>
          <a:prstGeom prst="rect">
            <a:avLst/>
          </a:prstGeom>
        </p:spPr>
      </p:pic>
      <p:pic>
        <p:nvPicPr>
          <p:cNvPr id="3" name="Picture 2" descr="Bangladesh seeks Pak apology for 1971 war crime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"/>
            <a:ext cx="41910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691157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KweZvi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we‡klfv‡e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cÖvavb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ivóªfvlv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Av‡›`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vjb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I gyw³hy×|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Avey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Rvdi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Ievq`yjøvni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Kve¨MÖš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’¸‡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6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ÔmvZ</a:t>
            </a:r>
            <a:r>
              <a:rPr lang="en-US" sz="6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bixi</a:t>
            </a:r>
            <a:r>
              <a:rPr lang="en-US" sz="6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nviÕ</a:t>
            </a:r>
            <a:r>
              <a:rPr lang="en-US" sz="6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ÔKg‡ji</a:t>
            </a:r>
            <a:r>
              <a:rPr lang="en-US" sz="6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PvLÕ</a:t>
            </a:r>
            <a:r>
              <a:rPr lang="en-US" sz="6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wKse`wšÍi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ejwQÕ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Ôe„wó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mvnmx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cyiæ‡li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cÖv_©bvÕ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ÔAvgvi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mgqÕ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nda\Desktop\a\kingbodontir\ploughing the 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2400"/>
            <a:ext cx="8001000" cy="51816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5532611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Avwg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Avgvi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c~e©cyiæ‡li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K_v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ejwQ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Zuvi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KiZ‡j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cwjgvwUi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mŠif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wQj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nanda\Desktop\a\kingbodontir\জবা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77200" cy="4419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51054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wc‡V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i³Revi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ÿZ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176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ananda</dc:creator>
  <cp:lastModifiedBy>Lotus Computer</cp:lastModifiedBy>
  <cp:revision>22</cp:revision>
  <dcterms:created xsi:type="dcterms:W3CDTF">2014-12-03T22:27:03Z</dcterms:created>
  <dcterms:modified xsi:type="dcterms:W3CDTF">2016-12-22T19:52:10Z</dcterms:modified>
</cp:coreProperties>
</file>